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30" autoAdjust="0"/>
    <p:restoredTop sz="94660"/>
  </p:normalViewPr>
  <p:slideViewPr>
    <p:cSldViewPr snapToGrid="0">
      <p:cViewPr varScale="1">
        <p:scale>
          <a:sx n="40" d="100"/>
          <a:sy n="40" d="100"/>
        </p:scale>
        <p:origin x="48" y="8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41560398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23D2B3-D90F-4FD6-AE93-D224DCC40314}" type="datetimeFigureOut">
              <a:rPr lang="en-US" smtClean="0"/>
              <a:t>4/26/2016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1989093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27623425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2305156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9516366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42341613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26732029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32508016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1655958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985936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3352200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123D2B3-D90F-4FD6-AE93-D224DCC40314}" type="datetimeFigureOut">
              <a:rPr lang="en-US" smtClean="0"/>
              <a:t>4/26/2016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910128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123D2B3-D90F-4FD6-AE93-D224DCC40314}" type="datetimeFigureOut">
              <a:rPr lang="en-US" smtClean="0"/>
              <a:t>4/26/2016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3331128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314001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2035141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9123D2B3-D90F-4FD6-AE93-D224DCC40314}" type="datetimeFigureOut">
              <a:rPr lang="en-US" smtClean="0"/>
              <a:t>4/26/2016</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1391766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23D2B3-D90F-4FD6-AE93-D224DCC40314}" type="datetimeFigureOut">
              <a:rPr lang="en-US" smtClean="0"/>
              <a:t>4/26/2016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FECB81-D5B7-4A58-B234-EE3139056261}" type="slidenum">
              <a:rPr lang="en-US" smtClean="0"/>
              <a:t>‹#›</a:t>
            </a:fld>
            <a:endParaRPr lang="en-US"/>
          </a:p>
        </p:txBody>
      </p:sp>
    </p:spTree>
    <p:extLst>
      <p:ext uri="{BB962C8B-B14F-4D97-AF65-F5344CB8AC3E}">
        <p14:creationId xmlns:p14="http://schemas.microsoft.com/office/powerpoint/2010/main" val="337156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123D2B3-D90F-4FD6-AE93-D224DCC40314}" type="datetimeFigureOut">
              <a:rPr lang="en-US" smtClean="0"/>
              <a:t>4/26/2016</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BFECB81-D5B7-4A58-B234-EE3139056261}" type="slidenum">
              <a:rPr lang="en-US" smtClean="0"/>
              <a:t>‹#›</a:t>
            </a:fld>
            <a:endParaRPr lang="en-US"/>
          </a:p>
        </p:txBody>
      </p:sp>
    </p:spTree>
    <p:extLst>
      <p:ext uri="{BB962C8B-B14F-4D97-AF65-F5344CB8AC3E}">
        <p14:creationId xmlns:p14="http://schemas.microsoft.com/office/powerpoint/2010/main" val="148744972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1293" y="0"/>
            <a:ext cx="8149255" cy="6858000"/>
          </a:xfrm>
          <a:prstGeom prst="rect">
            <a:avLst/>
          </a:prstGeom>
          <a:effectLst>
            <a:outerShdw blurRad="50800" dist="279400" dir="960000" sx="101000" sy="101000" algn="ctr" rotWithShape="0">
              <a:srgbClr val="000000">
                <a:alpha val="51000"/>
              </a:srgbClr>
            </a:outerShdw>
            <a:reflection endPos="0" dir="5400000" sy="-100000" algn="bl" rotWithShape="0"/>
          </a:effectLst>
        </p:spPr>
      </p:pic>
      <p:sp>
        <p:nvSpPr>
          <p:cNvPr id="3" name="Subtitle 2"/>
          <p:cNvSpPr>
            <a:spLocks noGrp="1"/>
          </p:cNvSpPr>
          <p:nvPr>
            <p:ph type="subTitle" idx="1"/>
          </p:nvPr>
        </p:nvSpPr>
        <p:spPr>
          <a:xfrm>
            <a:off x="0" y="5996580"/>
            <a:ext cx="8825658" cy="861420"/>
          </a:xfrm>
        </p:spPr>
        <p:txBody>
          <a:bodyPr/>
          <a:lstStyle/>
          <a:p>
            <a:r>
              <a:rPr lang="en-US" b="1" dirty="0" smtClean="0"/>
              <a:t>Chad Caddie, Bryce S., </a:t>
            </a:r>
            <a:r>
              <a:rPr lang="en-US" b="1" dirty="0" err="1" smtClean="0"/>
              <a:t>Saifil</a:t>
            </a:r>
            <a:r>
              <a:rPr lang="en-US" b="1" dirty="0" smtClean="0"/>
              <a:t> Ali, and Chris </a:t>
            </a:r>
            <a:r>
              <a:rPr lang="en-US" b="1" dirty="0" err="1" smtClean="0"/>
              <a:t>Folleras</a:t>
            </a:r>
            <a:endParaRPr lang="en-US" b="1" dirty="0" smtClean="0"/>
          </a:p>
          <a:p>
            <a:r>
              <a:rPr lang="en-US" smtClean="0">
                <a:solidFill>
                  <a:schemeClr val="accent3"/>
                </a:solidFill>
              </a:rPr>
              <a:t> Team 14</a:t>
            </a:r>
            <a:endParaRPr lang="en-US" dirty="0">
              <a:solidFill>
                <a:schemeClr val="accent3"/>
              </a:solidFill>
            </a:endParaRPr>
          </a:p>
        </p:txBody>
      </p:sp>
    </p:spTree>
    <p:extLst>
      <p:ext uri="{BB962C8B-B14F-4D97-AF65-F5344CB8AC3E}">
        <p14:creationId xmlns:p14="http://schemas.microsoft.com/office/powerpoint/2010/main" val="2659006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pPr marL="0" indent="0">
              <a:buNone/>
            </a:pPr>
            <a:r>
              <a:rPr lang="en-US" dirty="0" smtClean="0"/>
              <a:t>Project Avalanche Task</a:t>
            </a:r>
          </a:p>
          <a:p>
            <a:pPr marL="0" indent="0">
              <a:buNone/>
            </a:pPr>
            <a:r>
              <a:rPr lang="en-US" dirty="0"/>
              <a:t>	</a:t>
            </a:r>
            <a:r>
              <a:rPr lang="en-US" dirty="0" smtClean="0"/>
              <a:t>Our task in this project is a continuation of the previous, an NFL 	game outcome predictor. The goal with this new project is 	creating a design which functions viably as an android 	application.</a:t>
            </a:r>
          </a:p>
        </p:txBody>
      </p:sp>
      <p:pic>
        <p:nvPicPr>
          <p:cNvPr id="4" name="Picture 2" descr="http://outpostsunsport.com/wp-content/uploads/2014/01/Outpost-Blog-Avalanche-Safet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40643" y="3418226"/>
            <a:ext cx="5551357" cy="347563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ttp://www.parkeasier.com/wp-content/uploads/2015/05/REL-Androi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61830" y="5156042"/>
            <a:ext cx="794400" cy="79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6480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Technical Aspects</a:t>
            </a:r>
            <a:endParaRPr lang="en-US" dirty="0"/>
          </a:p>
        </p:txBody>
      </p:sp>
      <p:sp>
        <p:nvSpPr>
          <p:cNvPr id="3" name="Content Placeholder 2"/>
          <p:cNvSpPr>
            <a:spLocks noGrp="1"/>
          </p:cNvSpPr>
          <p:nvPr>
            <p:ph idx="1"/>
          </p:nvPr>
        </p:nvSpPr>
        <p:spPr/>
        <p:txBody>
          <a:bodyPr/>
          <a:lstStyle/>
          <a:p>
            <a:pPr marL="0" indent="0">
              <a:buNone/>
            </a:pPr>
            <a:r>
              <a:rPr lang="en-US" dirty="0" smtClean="0"/>
              <a:t>Overall Design Characteristics</a:t>
            </a:r>
          </a:p>
          <a:p>
            <a:r>
              <a:rPr lang="en-US" dirty="0" smtClean="0"/>
              <a:t>The conversion of the NFL app to android included, among others, these following technical challenges:</a:t>
            </a:r>
          </a:p>
          <a:p>
            <a:pPr marL="0" indent="0">
              <a:buNone/>
            </a:pPr>
            <a:r>
              <a:rPr lang="en-US" dirty="0" smtClean="0"/>
              <a:t>	- New, unfamiliar GUI with forms, drop-down menus, and 		  	 	buttons</a:t>
            </a:r>
          </a:p>
          <a:p>
            <a:pPr marL="0" indent="0">
              <a:buNone/>
            </a:pPr>
            <a:r>
              <a:rPr lang="en-US" dirty="0"/>
              <a:t>	</a:t>
            </a:r>
            <a:r>
              <a:rPr lang="en-US" dirty="0" smtClean="0"/>
              <a:t>- User touch interactions with GUI</a:t>
            </a:r>
          </a:p>
          <a:p>
            <a:pPr marL="0" indent="0">
              <a:buNone/>
            </a:pPr>
            <a:r>
              <a:rPr lang="en-US" dirty="0"/>
              <a:t>	</a:t>
            </a:r>
            <a:r>
              <a:rPr lang="en-US" dirty="0" smtClean="0"/>
              <a:t>- SPI interface mapped into an android architecture</a:t>
            </a:r>
          </a:p>
          <a:p>
            <a:pPr marL="0" indent="0">
              <a:buNone/>
            </a:pPr>
            <a:r>
              <a:rPr lang="en-US" dirty="0"/>
              <a:t>	</a:t>
            </a:r>
            <a:r>
              <a:rPr lang="en-US" dirty="0" smtClean="0"/>
              <a:t>- The translation of program calls into android </a:t>
            </a:r>
            <a:r>
              <a:rPr lang="en-US" i="1" dirty="0" smtClean="0"/>
              <a:t>activities</a:t>
            </a:r>
            <a:endParaRPr lang="en-US" dirty="0" smtClean="0"/>
          </a:p>
          <a:p>
            <a:pPr marL="0" indent="0">
              <a:buNone/>
            </a:pPr>
            <a:r>
              <a:rPr lang="en-US" dirty="0" smtClean="0"/>
              <a:t>	 </a:t>
            </a:r>
            <a:endParaRPr lang="en-US" dirty="0"/>
          </a:p>
        </p:txBody>
      </p:sp>
    </p:spTree>
    <p:extLst>
      <p:ext uri="{BB962C8B-B14F-4D97-AF65-F5344CB8AC3E}">
        <p14:creationId xmlns:p14="http://schemas.microsoft.com/office/powerpoint/2010/main" val="13673501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Snippets</a:t>
            </a:r>
            <a:endParaRPr lang="en-US" dirty="0"/>
          </a:p>
        </p:txBody>
      </p:sp>
      <p:sp>
        <p:nvSpPr>
          <p:cNvPr id="3" name="Content Placeholder 2"/>
          <p:cNvSpPr>
            <a:spLocks noGrp="1"/>
          </p:cNvSpPr>
          <p:nvPr>
            <p:ph idx="1"/>
          </p:nvPr>
        </p:nvSpPr>
        <p:spPr>
          <a:xfrm>
            <a:off x="1104293" y="1318823"/>
            <a:ext cx="8946541" cy="419826"/>
          </a:xfrm>
        </p:spPr>
        <p:txBody>
          <a:bodyPr>
            <a:normAutofit fontScale="77500" lnSpcReduction="20000"/>
          </a:bodyPr>
          <a:lstStyle/>
          <a:p>
            <a:pPr marL="0" indent="0">
              <a:buNone/>
            </a:pPr>
            <a:r>
              <a:rPr lang="en-US" dirty="0" smtClean="0"/>
              <a:t>Pictured are segments of code from  the </a:t>
            </a:r>
            <a:r>
              <a:rPr lang="en-US" dirty="0" err="1" smtClean="0"/>
              <a:t>oncreate</a:t>
            </a:r>
            <a:r>
              <a:rPr lang="en-US" dirty="0" smtClean="0"/>
              <a:t>()</a:t>
            </a:r>
            <a:r>
              <a:rPr lang="en-US" dirty="0" smtClean="0"/>
              <a:t> method in our java main activity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47358"/>
            <a:ext cx="6249272" cy="191479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5910" y="1647358"/>
            <a:ext cx="5766090" cy="5210642"/>
          </a:xfrm>
          <a:prstGeom prst="rect">
            <a:avLst/>
          </a:prstGeom>
        </p:spPr>
      </p:pic>
    </p:spTree>
    <p:extLst>
      <p:ext uri="{BB962C8B-B14F-4D97-AF65-F5344CB8AC3E}">
        <p14:creationId xmlns:p14="http://schemas.microsoft.com/office/powerpoint/2010/main" val="32991347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 of App in Action</a:t>
            </a:r>
            <a:endParaRPr lang="en-US" dirty="0"/>
          </a:p>
        </p:txBody>
      </p:sp>
      <p:pic>
        <p:nvPicPr>
          <p:cNvPr id="4" name="NFLApp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46263" y="2052638"/>
            <a:ext cx="7459662" cy="4195762"/>
          </a:xfrm>
        </p:spPr>
      </p:pic>
    </p:spTree>
    <p:extLst>
      <p:ext uri="{BB962C8B-B14F-4D97-AF65-F5344CB8AC3E}">
        <p14:creationId xmlns:p14="http://schemas.microsoft.com/office/powerpoint/2010/main" val="36240428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lstStyle/>
          <a:p>
            <a:pPr marL="0" indent="0">
              <a:buNone/>
            </a:pPr>
            <a:r>
              <a:rPr lang="en-US" dirty="0" smtClean="0"/>
              <a:t>What was expected, what happened, and what can be learned?</a:t>
            </a:r>
          </a:p>
          <a:p>
            <a:pPr marL="0" indent="0">
              <a:buNone/>
            </a:pPr>
            <a:r>
              <a:rPr lang="en-US" dirty="0"/>
              <a:t>	</a:t>
            </a:r>
            <a:r>
              <a:rPr lang="en-US" dirty="0" smtClean="0"/>
              <a:t>As expected, the challenge of learning how to work within android 	studio was the most difficult adaptation, but as each team 	member gradually familiarized themselves with the application we 	began to work very efficiently.</a:t>
            </a:r>
          </a:p>
          <a:p>
            <a:pPr marL="0" indent="0">
              <a:buNone/>
            </a:pPr>
            <a:r>
              <a:rPr lang="en-US" dirty="0"/>
              <a:t>	</a:t>
            </a:r>
            <a:r>
              <a:rPr lang="en-US" dirty="0" smtClean="0"/>
              <a:t>The above concept held true through each facet of the design. 	</a:t>
            </a:r>
            <a:r>
              <a:rPr lang="en-US" dirty="0" smtClean="0"/>
              <a:t>Our team </a:t>
            </a:r>
            <a:r>
              <a:rPr lang="en-US" dirty="0" smtClean="0"/>
              <a:t>noted</a:t>
            </a:r>
            <a:r>
              <a:rPr lang="en-US" dirty="0" smtClean="0"/>
              <a:t>: translations of each code segment followed 	patterns which could be identified to help in learning the overall 	implementation as well as specific parts.</a:t>
            </a:r>
            <a:endParaRPr lang="en-US" dirty="0"/>
          </a:p>
        </p:txBody>
      </p:sp>
    </p:spTree>
    <p:extLst>
      <p:ext uri="{BB962C8B-B14F-4D97-AF65-F5344CB8AC3E}">
        <p14:creationId xmlns:p14="http://schemas.microsoft.com/office/powerpoint/2010/main" val="2069177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47</TotalTime>
  <Words>78</Words>
  <Application>Microsoft Office PowerPoint</Application>
  <PresentationFormat>Widescreen</PresentationFormat>
  <Paragraphs>20</Paragraphs>
  <Slides>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Century Gothic</vt:lpstr>
      <vt:lpstr>Wingdings 3</vt:lpstr>
      <vt:lpstr>Ion</vt:lpstr>
      <vt:lpstr>PowerPoint Presentation</vt:lpstr>
      <vt:lpstr>Introduction</vt:lpstr>
      <vt:lpstr>Technical Aspects</vt:lpstr>
      <vt:lpstr>Code Snippets</vt:lpstr>
      <vt:lpstr>Video of App in Action</vt:lpstr>
      <vt:lpstr>Conclusions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Avalanche</dc:title>
  <dc:creator>Chris F</dc:creator>
  <cp:lastModifiedBy>Chris F</cp:lastModifiedBy>
  <cp:revision>19</cp:revision>
  <dcterms:created xsi:type="dcterms:W3CDTF">2016-04-19T00:33:43Z</dcterms:created>
  <dcterms:modified xsi:type="dcterms:W3CDTF">2016-04-26T16:54:15Z</dcterms:modified>
</cp:coreProperties>
</file>

<file path=docProps/thumbnail.jpeg>
</file>